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8" r:id="rId6"/>
    <p:sldId id="1144" r:id="rId7"/>
    <p:sldId id="1145" r:id="rId8"/>
    <p:sldId id="114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主要讲述了中国学生英语考试常扮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如今收到回信并引发相关回忆分享。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780928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29" y="1125546"/>
            <a:ext cx="11477625" cy="163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308324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Chinese students, you must be familiar with writing letters in English exams to a foreign pen pal which begin with “I’m Li Hua”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letters would traditionally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hopeful line, “I am looking forward to your reply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Now, they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replies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考查动词。句意：传统上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这些信会包含一句满怀期待的话。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包括。情态动词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“would”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后用动词原形。故填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finally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考查副词。句意：现在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他们终于收到回信了。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终于。故填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14458" y="2031231"/>
            <a:ext cx="1218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Times New Roman" panose="02020603050405020304" pitchFamily="18" charset="0"/>
              </a:rPr>
              <a:t> </a:t>
            </a:r>
            <a:r>
              <a:rPr lang="en-US" altLang="zh-CN" sz="2400"/>
              <a:t>include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415686" y="2526661"/>
            <a:ext cx="102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finally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them, one came from Miranda, a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sent a post on Xiaohongshu, along with a letter of her handwritten reply in Chinese characters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letter reads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“My dearest Li Hua, I’m sorry for taking so long to write back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49059" y="1365907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British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考查形容词。句意：在这些回信中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有一封来自米兰达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一位英国女士。修饰名词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“woman”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英国的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结合空前冠词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单词以辅音音素开头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,“British”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British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read your letters, but they have influenced my life greatly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no longer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孤身一人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that I know we travel the world side by 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happy to know that even if we never meet, we will always be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for your letter and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pen pal, Miranda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47734" y="1170874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lonely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13254" y="335292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lonely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考查形容词。句意：既然我知道我们在并肩环游世界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我现在不再感到孤单。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孤独的。故填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friendship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考查名词。句意：谢谢你的来信和友谊！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friendship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99662" y="2268246"/>
            <a:ext cx="1535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friendship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42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Miranda told that she learned about Li Hua’s story on TikTok 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months ago and was so moved that she wanted to write a reply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another TikTok user said in a 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视频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“Writing the letter is a way of connecting with others from different cultures and it also 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创建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relations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99462" y="836712"/>
            <a:ext cx="90441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eleven</a:t>
            </a:r>
            <a:endParaRPr lang="zh-CN" altLang="en-US" sz="2100"/>
          </a:p>
        </p:txBody>
      </p:sp>
      <p:sp>
        <p:nvSpPr>
          <p:cNvPr id="6" name="矩形 5"/>
          <p:cNvSpPr/>
          <p:nvPr/>
        </p:nvSpPr>
        <p:spPr>
          <a:xfrm>
            <a:off x="10269823" y="1311188"/>
            <a:ext cx="86594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 video</a:t>
            </a:r>
            <a:endParaRPr lang="zh-CN" altLang="en-US" sz="2100"/>
          </a:p>
        </p:txBody>
      </p:sp>
      <p:sp>
        <p:nvSpPr>
          <p:cNvPr id="8" name="矩形 7"/>
          <p:cNvSpPr/>
          <p:nvPr/>
        </p:nvSpPr>
        <p:spPr>
          <a:xfrm>
            <a:off x="10775726" y="1772816"/>
            <a:ext cx="105663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 creates</a:t>
            </a:r>
            <a:endParaRPr lang="zh-CN" altLang="en-US" sz="210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2669089"/>
            <a:ext cx="11485848" cy="3424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eleven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考查数词。句意：米兰达说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她在十一个月前于抖音上了解到李华的故事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深受感动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于是想写一封回信。用基数词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“eleven”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修饰名词复数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“months”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eleven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video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考查名词。句意：另一位抖音用户在一个视频中说：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写信是一种与不同文化背景的人建立联系的方式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它还能建立新的关系。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”video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视频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,“a”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后接可数名词单数。故填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creates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考查动词。句意：另一位抖音用户在一个视频中说：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写信是一种与不同文化背景的人建立联系的方式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它还能建立新的关系。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”create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创建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且句子是一般现在时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所以动词用第三人称单数形式。故填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creates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25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stories became so popular that some people in China started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own memories of writing letters as “Li Hua” when they were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said it made them feel happy and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of their youth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35566" y="1006606"/>
            <a:ext cx="12538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sharing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295006" y="2178986"/>
            <a:ext cx="1443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reminded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267697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sharing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考查固定搭配。句意：这些故事变得如此受欢迎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以至于一些中国人开始分享他们学生时代以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的身份写信的回忆。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doing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reminded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考查固定搭配。句意：许多人说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这让他们感到快乐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也让他们想起了自己的青春岁月。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 sb of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“made”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这里应用其过去式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“reminded”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57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2204864"/>
            <a:ext cx="11485848" cy="122413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18628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汉语注释填写单词要特别注意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如空格是形容词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需确定形容词的级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如原级、比较级或最高级。注意不规则形容词的比较级和最高级形式。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易错警示.eps" descr="id:21474882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348880"/>
            <a:ext cx="1427529" cy="41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15516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187</Words>
  <Application>Microsoft Office PowerPoint</Application>
  <PresentationFormat>自定义</PresentationFormat>
  <Paragraphs>29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2025-09-17T16:04:41Z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